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332" autoAdjust="0"/>
  </p:normalViewPr>
  <p:slideViewPr>
    <p:cSldViewPr snapToGrid="0">
      <p:cViewPr varScale="1">
        <p:scale>
          <a:sx n="82" d="100"/>
          <a:sy n="82" d="100"/>
        </p:scale>
        <p:origin x="4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/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/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/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29/5/2023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Quy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659794"/>
              </p:ext>
            </p:extLst>
          </p:nvPr>
        </p:nvGraphicFramePr>
        <p:xfrm>
          <a:off x="744565" y="1217930"/>
          <a:ext cx="9610362" cy="4387954"/>
        </p:xfrm>
        <a:graphic>
          <a:graphicData uri="http://schemas.openxmlformats.org/drawingml/2006/table">
            <a:tbl>
              <a:tblPr/>
              <a:tblGrid>
                <a:gridCol w="2187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22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777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bị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6636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up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gitHub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  <a:sym typeface="+mn-ea"/>
                        </a:rPr>
                        <a:t>-    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  <a:sym typeface="+mn-ea"/>
                        </a:rPr>
                        <a:t>Commit bài tập lên gitHub trước 21h00 thứ 3 ,5, 7 hàng tuần.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1254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-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tuần. 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Thiếu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trùng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2k/ 1 keyword.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8469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Làm việc riêng 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facebook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zalo,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phim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video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ngoài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bài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world cup…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3817"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Một số lí do khác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Nói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tục, chửi thề 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dọn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vệ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ghế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khi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về 5k.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9034AF9-C16D-58DF-D65A-7928487FAD91}"/>
              </a:ext>
            </a:extLst>
          </p:cNvPr>
          <p:cNvSpPr txBox="1"/>
          <p:nvPr/>
        </p:nvSpPr>
        <p:spPr>
          <a:xfrm>
            <a:off x="680557" y="5833872"/>
            <a:ext cx="372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Lớp</a:t>
            </a:r>
            <a:r>
              <a:rPr lang="en-US" b="1" dirty="0"/>
              <a:t> </a:t>
            </a:r>
            <a:r>
              <a:rPr lang="en-US" b="1" dirty="0" err="1"/>
              <a:t>trưởng</a:t>
            </a:r>
            <a:r>
              <a:rPr lang="en-US" b="1" dirty="0"/>
              <a:t>: 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>
            <a:fillRect/>
          </a:stretch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https://andy.codegym.vn/center/2/students/policy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https://andy.codegym.vn/center/2/students/finance-policy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Gửi theo file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([A0523I1] TKB Bootcamp Preparation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4476"/>
            <a:ext cx="10515600" cy="5112748"/>
          </a:xfrm>
        </p:spPr>
        <p:txBody>
          <a:bodyPr>
            <a:normAutofit fontScale="8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đọc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giảng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thực 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sau khi hoàn thành kéo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 vào thread mà tutor sẽ post ở slack lớp mỗi ngày.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&lt;&lt;Audit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module1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5204776"/>
              </p:ext>
            </p:extLst>
          </p:nvPr>
        </p:nvGraphicFramePr>
        <p:xfrm>
          <a:off x="256032" y="1541273"/>
          <a:ext cx="11869293" cy="35900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70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6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3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57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3998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71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17h30 - 19h30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 lý thuyết  (Anh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trung.dang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khác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97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19h30 – 19h45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Kéo Ken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Nộp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Corrnell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note cho phần học lý thuyết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Check Ken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99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19h30 - 21h30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 hành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mentor.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1088309"/>
              </p:ext>
            </p:extLst>
          </p:nvPr>
        </p:nvGraphicFramePr>
        <p:xfrm>
          <a:off x="167640" y="799465"/>
          <a:ext cx="11710670" cy="3670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189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86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567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 các buổi học lý thuyết trong tuần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873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hang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567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sz="1800" b="0" i="0" kern="1200" baseline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đưa ra hướng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639</Words>
  <Application>Microsoft Office PowerPoint</Application>
  <PresentationFormat>Widescreen</PresentationFormat>
  <Paragraphs>79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Hữu Trung Trần Văn</cp:lastModifiedBy>
  <cp:revision>91</cp:revision>
  <dcterms:created xsi:type="dcterms:W3CDTF">2020-07-13T07:49:00Z</dcterms:created>
  <dcterms:modified xsi:type="dcterms:W3CDTF">2023-05-29T04:57:04Z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C57269E1C22F475C980CEA30BC96F113</vt:lpwstr>
  </property>
  <property fmtid="{D5CDD505-2E9C-101B-9397-08002B2CF9AE}" pid="3" name="KSOProductBuildVer">
    <vt:lpwstr>1033-11.2.0.11042</vt:lpwstr>
  </property>
</Properties>
</file>